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73350763-99F3-4498-A24C-58C5241C9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49205568-8E3C-485B-809C-4AF7C1B96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235BA5B-E7DF-47A0-AE79-4890D88A9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29EC688C-9714-4B73-BD57-3C9705C9D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BF811176-2528-4D8F-8746-FA888A2C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91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A4316C0-D302-4FC1-B959-A491A47D4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39525B03-A0C1-4138-B091-2397BAE71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4B1A1407-B71E-4C10-9DF1-AAF0B2297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5DBA8468-D25F-40C3-8EE8-0097FB80B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BBCF2CE4-4726-40D9-9BBB-93C5BC7B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77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="" xmlns:a16="http://schemas.microsoft.com/office/drawing/2014/main" id="{961E1270-4FF6-4D31-903D-D398E70D0D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95900FF4-0458-4394-816D-F37658F21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75CD9943-741A-4091-9084-11783F55A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F67A6B78-BA30-4CD1-8F8C-7FDD34E2E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DEAA62C7-16EA-4A7C-BFF2-8AA06D53D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7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D4352C57-A11E-41F0-8A88-1E78BB1FB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2401E284-9DD9-4DEA-9CF4-ED5829E9F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ACEFDA2E-227F-4527-ADEC-840CDCFC6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5FED6499-FCD6-4579-A27D-683675AE1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5334773-5188-495B-B755-43B1B2AF2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37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B041C565-D633-4D05-9392-D709698EA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F5EB4566-15C4-48CB-BFF9-F7582AEBC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38C697A3-08F0-4979-A181-A49105EAB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23F31320-61D3-4470-99EC-1F5DF25EE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7A3CB50-384A-4B73-B88D-49045822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24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64B4D9DF-B302-49ED-8A48-47B96E30C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429AA475-E992-4242-B344-0C45A586CB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233D86ED-4DD2-4B7E-9B17-69B22C328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EBD8BE01-C512-4970-BED9-ABF492B43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698366FD-C965-4D88-9E93-0E725548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FFFF3317-66BE-4659-8BFF-CB972445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68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BDDFB9C6-DFC7-47DC-9ACE-1A2DCD5F5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C612B67E-CCB8-4064-96C9-3EEF25DB2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F2BE18DF-436A-4EEB-B266-E74DC8D5F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15EDE470-4862-47EF-961C-ABC04EB1B6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="" xmlns:a16="http://schemas.microsoft.com/office/drawing/2014/main" id="{9F930608-19D7-48F8-99B3-C635F61DDE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="" xmlns:a16="http://schemas.microsoft.com/office/drawing/2014/main" id="{2F7F4ED1-BFF9-41E2-8DC5-9473A01BB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="" xmlns:a16="http://schemas.microsoft.com/office/drawing/2014/main" id="{B1D29714-CBA9-43F8-BFE6-0A0A9F5CB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="" xmlns:a16="http://schemas.microsoft.com/office/drawing/2014/main" id="{66452FCF-BEBD-4E4E-A86D-76896B05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878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FBFEF9C7-6049-4C21-B1AF-652FC9761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E0EC973A-C4F2-4109-A8CE-6B35639E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C0F76906-8B77-4194-8080-D5ADECFBF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AFB92EE5-0C0C-4E1C-90E1-9B0BAF329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88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CC42C9B7-1185-4FAD-9FB0-179B9613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19339270-AA7A-439B-99EB-CA5EDB408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5545F0E9-FFC8-47E3-B06A-32B2863DF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48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B7ED9EE4-EE61-4B19-B3C1-0C0C33D1C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5BCBE30D-5E1C-49CB-BC41-E146F9F31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E0B465A1-9223-46C3-B391-2786E4B16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80B83CA8-4A1F-4300-A206-B29E189E2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F9170ABB-3595-49BB-9EEF-D0BADB315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C9A9126E-87BC-4173-8BAD-CEEF13959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86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811D785F-9DA6-445C-9336-12353EF7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="" xmlns:a16="http://schemas.microsoft.com/office/drawing/2014/main" id="{CB6182E7-3E5B-4FD1-AF7D-8030C6E67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CEC8D68C-AAF5-48AD-B05B-1D3C36361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C4B16520-9768-40CD-973C-E58F6C71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F97157B8-F9A5-4A0C-ABF7-76B05390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A22A5D40-27C5-4961-ACED-F77394DDD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55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E5E5EA75-26A3-4A16-B8D2-460E805A7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761E765D-2906-467D-A46E-43A9682F4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B970AF02-54F7-42A2-B3AA-4889082FD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9F291-3284-45C8-B053-3020D130BC22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D3951451-FACB-498A-9F75-87664C729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FE496C2B-14BE-4383-B6F2-B9AED097B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1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586C03D0-CC89-4B91-964A-F4DBE76E5F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2" t="18335" r="8278" b="13022"/>
          <a:stretch/>
        </p:blipFill>
        <p:spPr>
          <a:xfrm>
            <a:off x="52778" y="2136709"/>
            <a:ext cx="3900196" cy="4721290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8FEA32DA-DC0D-4F84-9C2C-79E9F6F680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3" t="17551" r="9842" b="13605"/>
          <a:stretch/>
        </p:blipFill>
        <p:spPr>
          <a:xfrm>
            <a:off x="6935584" y="2136710"/>
            <a:ext cx="3900196" cy="4721290"/>
          </a:xfrm>
          <a:prstGeom prst="rect">
            <a:avLst/>
          </a:prstGeom>
        </p:spPr>
      </p:pic>
      <p:pic>
        <p:nvPicPr>
          <p:cNvPr id="11" name="Grafik 10" descr="Ein Bild, das Lampe enthält.&#10;&#10;Automatisch generierte Beschreibung">
            <a:extLst>
              <a:ext uri="{FF2B5EF4-FFF2-40B4-BE49-F238E27FC236}">
                <a16:creationId xmlns="" xmlns:a16="http://schemas.microsoft.com/office/drawing/2014/main" id="{45D6A1D2-00A6-487D-9A73-C68A83CBFF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8" t="51282" r="28139" b="12034"/>
          <a:stretch/>
        </p:blipFill>
        <p:spPr>
          <a:xfrm>
            <a:off x="3380267" y="4303755"/>
            <a:ext cx="1912776" cy="251578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="" xmlns:a16="http://schemas.microsoft.com/office/drawing/2014/main" id="{72B59F47-3D87-48C6-8278-BEAD1141D5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7" t="29146" r="17599" b="44118"/>
          <a:stretch/>
        </p:blipFill>
        <p:spPr>
          <a:xfrm>
            <a:off x="2238886" y="945978"/>
            <a:ext cx="3172407" cy="1833465"/>
          </a:xfrm>
          <a:prstGeom prst="rect">
            <a:avLst/>
          </a:prstGeom>
        </p:spPr>
      </p:pic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AB9A2615-BEC1-43D4-905F-5D5D9057179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6" t="28909" r="14940" b="43676"/>
          <a:stretch/>
        </p:blipFill>
        <p:spPr>
          <a:xfrm>
            <a:off x="8885682" y="772703"/>
            <a:ext cx="3172407" cy="1880118"/>
          </a:xfrm>
          <a:prstGeom prst="rect">
            <a:avLst/>
          </a:prstGeom>
        </p:spPr>
      </p:pic>
      <p:pic>
        <p:nvPicPr>
          <p:cNvPr id="17" name="Grafik 16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33FDC720-0D25-4E0E-B304-1F3997747C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7" t="55055" r="29195" b="8261"/>
          <a:stretch/>
        </p:blipFill>
        <p:spPr>
          <a:xfrm>
            <a:off x="10268610" y="4342213"/>
            <a:ext cx="1819471" cy="2515787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="" xmlns:a16="http://schemas.microsoft.com/office/drawing/2014/main" id="{FBE70F7C-9AF7-4B04-916E-FF3BC285F31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t="31917" r="17301" b="43743"/>
          <a:stretch/>
        </p:blipFill>
        <p:spPr>
          <a:xfrm>
            <a:off x="5683283" y="1055377"/>
            <a:ext cx="2924420" cy="1669194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="" xmlns:a16="http://schemas.microsoft.com/office/drawing/2014/main" id="{8C43BEDE-6312-4B41-8189-6ACBED9C927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t="52783" r="25640" b="7271"/>
          <a:stretch/>
        </p:blipFill>
        <p:spPr>
          <a:xfrm>
            <a:off x="5106211" y="3280087"/>
            <a:ext cx="2330591" cy="273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163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Annabel Herget</dc:creator>
  <cp:lastModifiedBy>Anja Kessler</cp:lastModifiedBy>
  <cp:revision>5</cp:revision>
  <dcterms:created xsi:type="dcterms:W3CDTF">2021-02-04T08:29:07Z</dcterms:created>
  <dcterms:modified xsi:type="dcterms:W3CDTF">2021-02-17T13:57:43Z</dcterms:modified>
</cp:coreProperties>
</file>